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328" r:id="rId5"/>
    <p:sldId id="327" r:id="rId6"/>
    <p:sldId id="329" r:id="rId7"/>
    <p:sldId id="260" r:id="rId8"/>
    <p:sldId id="330" r:id="rId9"/>
    <p:sldId id="331" r:id="rId10"/>
    <p:sldId id="261" r:id="rId11"/>
    <p:sldId id="332" r:id="rId12"/>
    <p:sldId id="263" r:id="rId13"/>
    <p:sldId id="262" r:id="rId14"/>
    <p:sldId id="264" r:id="rId15"/>
    <p:sldId id="266" r:id="rId16"/>
    <p:sldId id="267" r:id="rId17"/>
    <p:sldId id="268" r:id="rId18"/>
    <p:sldId id="270" r:id="rId19"/>
    <p:sldId id="271" r:id="rId20"/>
    <p:sldId id="273" r:id="rId21"/>
    <p:sldId id="274" r:id="rId22"/>
    <p:sldId id="269" r:id="rId23"/>
    <p:sldId id="275" r:id="rId24"/>
    <p:sldId id="276" r:id="rId25"/>
    <p:sldId id="333" r:id="rId26"/>
    <p:sldId id="265" r:id="rId27"/>
    <p:sldId id="277" r:id="rId28"/>
    <p:sldId id="278" r:id="rId29"/>
    <p:sldId id="280" r:id="rId30"/>
    <p:sldId id="281" r:id="rId31"/>
    <p:sldId id="279" r:id="rId32"/>
    <p:sldId id="282" r:id="rId33"/>
    <p:sldId id="284" r:id="rId34"/>
    <p:sldId id="286" r:id="rId35"/>
    <p:sldId id="287" r:id="rId36"/>
    <p:sldId id="292" r:id="rId37"/>
    <p:sldId id="285" r:id="rId38"/>
    <p:sldId id="293" r:id="rId39"/>
    <p:sldId id="283" r:id="rId40"/>
    <p:sldId id="289" r:id="rId41"/>
    <p:sldId id="335" r:id="rId42"/>
    <p:sldId id="290" r:id="rId43"/>
    <p:sldId id="336" r:id="rId44"/>
    <p:sldId id="337" r:id="rId45"/>
    <p:sldId id="294" r:id="rId46"/>
    <p:sldId id="295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52"/>
    <p:restoredTop sz="97152"/>
  </p:normalViewPr>
  <p:slideViewPr>
    <p:cSldViewPr snapToGrid="0" snapToObjects="1">
      <p:cViewPr varScale="1">
        <p:scale>
          <a:sx n="150" d="100"/>
          <a:sy n="150" d="100"/>
        </p:scale>
        <p:origin x="18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晚上没有整理，基本就忘了当天的内容了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2020.09.04</a:t>
            </a:r>
            <a:r>
              <a:rPr kumimoji="1" lang="zh-CN" altLang="en-US" dirty="0"/>
              <a:t> 内存磁盘网络与</a:t>
            </a:r>
            <a:r>
              <a:rPr kumimoji="1" lang="en-US" altLang="zh-CN" dirty="0"/>
              <a:t>IO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6383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A17504E-CE44-CF42-84FB-A29B6BBD4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4" y="887401"/>
            <a:ext cx="6965906" cy="3989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2C888C2-BD75-9A4C-90CC-1B7579CF5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7927" y="2396067"/>
            <a:ext cx="2305140" cy="255181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10ED0AB-F345-D04B-A957-8E51DB9DB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185" y="4682067"/>
            <a:ext cx="5732424" cy="234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23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Transation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2020.09.07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5811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64C4C9-0D6B-A54C-814F-209683564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933" y="149424"/>
            <a:ext cx="4114612" cy="25632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561CAF-F559-2848-B835-3CA02D1C6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2707"/>
            <a:ext cx="9736667" cy="34422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2BCB11F-A8A0-6843-AD91-3660306D4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406" y="2712707"/>
            <a:ext cx="3848100" cy="344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18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Redis</a:t>
            </a:r>
            <a:r>
              <a:rPr kumimoji="1" lang="zh-CN" altLang="en-US" dirty="0"/>
              <a:t> 实现：调用系统调用</a:t>
            </a:r>
            <a:r>
              <a:rPr kumimoji="1" lang="en-US" altLang="zh-CN" dirty="0"/>
              <a:t>fork</a:t>
            </a:r>
            <a:r>
              <a:rPr kumimoji="1" lang="zh-CN" altLang="en-US" dirty="0"/>
              <a:t>（）通过 </a:t>
            </a:r>
            <a:r>
              <a:rPr kumimoji="1" lang="en-US" altLang="zh-CN" dirty="0"/>
              <a:t>copy-on-write</a:t>
            </a:r>
            <a:r>
              <a:rPr kumimoji="1" lang="zh-CN" altLang="en-US" dirty="0"/>
              <a:t>机制实现</a:t>
            </a:r>
            <a:r>
              <a:rPr kumimoji="1" lang="en-US" altLang="zh-CN" dirty="0" err="1"/>
              <a:t>rdb</a:t>
            </a:r>
            <a:r>
              <a:rPr kumimoji="1" lang="zh-CN" altLang="en-US" dirty="0"/>
              <a:t>数据持久化，快速，准确，数据不会覆盖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FEB1059-3305-1C45-B36B-5092E10B6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33" y="2969606"/>
            <a:ext cx="6354233" cy="28418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F9082F8-8FFF-E241-9808-80563FF39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435" y="2969605"/>
            <a:ext cx="5719232" cy="30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846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FC7993-402E-124A-A970-14EEC80EC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314" y="172465"/>
            <a:ext cx="3924300" cy="22414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D9867D2-4B5A-7A41-8EAA-4339423EC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80" y="2759475"/>
            <a:ext cx="7488768" cy="30895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3E5F7F7-4A95-104B-8680-817FEF497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120" y="3363770"/>
            <a:ext cx="4884687" cy="203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94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C261DE-AF37-6E4E-91E1-2594ECE8E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183" y="1488445"/>
            <a:ext cx="7660217" cy="24481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AA134BE-EC3C-914A-A7FC-0D268DDD3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267" y="4075204"/>
            <a:ext cx="7586133" cy="272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12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C33C444-97FB-B148-A21A-7549296E7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886" y="1399659"/>
            <a:ext cx="6492182" cy="3759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B756688-4A18-D342-91B3-1F3E24ADD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900" y="287867"/>
            <a:ext cx="3484236" cy="175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46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0F692F-B22C-9E4B-88BD-A80DE08C5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819" y="743215"/>
            <a:ext cx="6563263" cy="442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103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66E9B8-9FA1-C647-AC93-53BB7DEEE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31" y="588963"/>
            <a:ext cx="6849533" cy="27979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4F4473C-9087-E14B-91E6-2202C2A05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624" y="3386919"/>
            <a:ext cx="7408333" cy="342045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32E02BB-F38E-2647-AD08-62709ECE6504}"/>
              </a:ext>
            </a:extLst>
          </p:cNvPr>
          <p:cNvSpPr txBox="1"/>
          <p:nvPr/>
        </p:nvSpPr>
        <p:spPr>
          <a:xfrm>
            <a:off x="7593118" y="936096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关于分区容忍性？</a:t>
            </a:r>
            <a:r>
              <a:rPr kumimoji="1" lang="en-US" altLang="zh-CN" dirty="0">
                <a:solidFill>
                  <a:schemeClr val="bg1"/>
                </a:solidFill>
              </a:rPr>
              <a:t>50-&gt;55min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3146FCC-6409-4347-967F-85AF877B7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417" y="3487742"/>
            <a:ext cx="3634317" cy="333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98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en-US" altLang="zh-CN" dirty="0">
                <a:solidFill>
                  <a:schemeClr val="bg1"/>
                </a:solidFill>
              </a:rPr>
              <a:t> sentinel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1244601"/>
            <a:ext cx="8791575" cy="524086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F87E617-ADBE-2245-8B88-8050DB6AD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33" y="1344348"/>
            <a:ext cx="6535700" cy="385891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B55DE4B-E8F1-0445-9866-267686D1300C}"/>
              </a:ext>
            </a:extLst>
          </p:cNvPr>
          <p:cNvSpPr txBox="1"/>
          <p:nvPr/>
        </p:nvSpPr>
        <p:spPr>
          <a:xfrm>
            <a:off x="7063804" y="1591734"/>
            <a:ext cx="2816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Sentinel: 50-&gt;2.00~2.24min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4754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303867"/>
            <a:ext cx="10256309" cy="82973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Redis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list</a:t>
            </a:r>
            <a:r>
              <a:rPr kumimoji="1" lang="zh-CN" altLang="en-US" dirty="0"/>
              <a:t> </a:t>
            </a:r>
            <a:r>
              <a:rPr kumimoji="1" lang="en-US" altLang="zh-CN" dirty="0"/>
              <a:t>hash</a:t>
            </a:r>
            <a:r>
              <a:rPr kumimoji="1" lang="zh-CN" altLang="en-US" dirty="0"/>
              <a:t> </a:t>
            </a:r>
            <a:r>
              <a:rPr kumimoji="1" lang="en-US" altLang="zh-CN" dirty="0"/>
              <a:t>sorted-set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133601"/>
            <a:ext cx="8791575" cy="4351866"/>
          </a:xfrm>
        </p:spPr>
        <p:txBody>
          <a:bodyPr>
            <a:normAutofit/>
          </a:bodyPr>
          <a:lstStyle/>
          <a:p>
            <a:r>
              <a:rPr kumimoji="1" lang="en-US" altLang="zh-CN" dirty="0" err="1"/>
              <a:t>Srandmember</a:t>
            </a:r>
            <a:endParaRPr kumimoji="1" lang="en-US" altLang="zh-CN" dirty="0"/>
          </a:p>
          <a:p>
            <a:r>
              <a:rPr kumimoji="1" lang="en-US" altLang="zh-CN" dirty="0" err="1"/>
              <a:t>Sdiff</a:t>
            </a:r>
            <a:endParaRPr kumimoji="1" lang="en-US" altLang="zh-CN" dirty="0"/>
          </a:p>
          <a:p>
            <a:r>
              <a:rPr kumimoji="1" lang="en-US" altLang="zh-CN" dirty="0" err="1"/>
              <a:t>Spop</a:t>
            </a:r>
            <a:endParaRPr kumimoji="1" lang="en-US" altLang="zh-CN" dirty="0"/>
          </a:p>
          <a:p>
            <a:r>
              <a:rPr kumimoji="1" lang="en-US" altLang="zh-CN" dirty="0" err="1"/>
              <a:t>Sorted_set</a:t>
            </a:r>
            <a:endParaRPr kumimoji="1" lang="en-US" altLang="zh-CN" dirty="0"/>
          </a:p>
          <a:p>
            <a:r>
              <a:rPr kumimoji="1" lang="en-US" altLang="zh-CN" dirty="0" err="1"/>
              <a:t>Skip_list</a:t>
            </a:r>
            <a:endParaRPr kumimoji="1" lang="en-US" altLang="zh-CN" dirty="0"/>
          </a:p>
          <a:p>
            <a:r>
              <a:rPr kumimoji="1" lang="en-US" altLang="zh-CN" dirty="0"/>
              <a:t>Help @</a:t>
            </a:r>
            <a:r>
              <a:rPr kumimoji="1" lang="en-US" altLang="zh-CN" dirty="0" err="1"/>
              <a:t>sort_set</a:t>
            </a:r>
            <a:r>
              <a:rPr kumimoji="1" lang="en-US" altLang="zh-CN" dirty="0"/>
              <a:t>       </a:t>
            </a:r>
            <a:r>
              <a:rPr kumimoji="1" lang="en-US" altLang="zh-CN" dirty="0" err="1"/>
              <a:t>skiplist</a:t>
            </a:r>
            <a:endParaRPr kumimoji="1" lang="en-US" altLang="zh-CN" dirty="0"/>
          </a:p>
          <a:p>
            <a:r>
              <a:rPr kumimoji="1" lang="en-US" altLang="zh-CN" dirty="0"/>
              <a:t>Help @set</a:t>
            </a:r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2020.09.07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4FAD9C-98B3-BE4B-9C3E-9A33CE884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424" y="4982376"/>
            <a:ext cx="6844243" cy="272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05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8C87A1-510D-6B43-A879-01418352D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434" y="816909"/>
            <a:ext cx="2586567" cy="389698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864C037-2103-0145-BE04-44B4E12108FE}"/>
              </a:ext>
            </a:extLst>
          </p:cNvPr>
          <p:cNvSpPr txBox="1"/>
          <p:nvPr/>
        </p:nvSpPr>
        <p:spPr>
          <a:xfrm>
            <a:off x="6985000" y="1473200"/>
            <a:ext cx="150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Spring.io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redis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6791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913D377-9331-5048-93CA-24502D99C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7" y="0"/>
            <a:ext cx="8322733" cy="44849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3B35679-F3ED-B447-9AF3-D056871F5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3599006"/>
            <a:ext cx="8060268" cy="346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48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AF4F67-AE9B-2B4C-A310-B823C9EB3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042" y="944564"/>
            <a:ext cx="8557559" cy="466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23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36311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37F803-D4AA-0047-9EC1-7057AB44F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181" y="924428"/>
            <a:ext cx="8155219" cy="481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48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捷径： </a:t>
            </a:r>
            <a:r>
              <a:rPr kumimoji="1" lang="en-US" altLang="zh-CN" dirty="0" err="1"/>
              <a:t>github</a:t>
            </a:r>
            <a:r>
              <a:rPr kumimoji="1" lang="en-US" altLang="zh-CN" dirty="0"/>
              <a:t> + </a:t>
            </a:r>
            <a:r>
              <a:rPr kumimoji="1" lang="zh-CN" altLang="en-US" dirty="0"/>
              <a:t>官方文档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2020.09.10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8BB8226-F5C9-3F45-9A0B-7E78B0CF3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33" y="544854"/>
            <a:ext cx="7433733" cy="31404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AC706BE-6E90-5D4E-AA80-FD5E7AA7E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3" y="3607410"/>
            <a:ext cx="4051300" cy="148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50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 fontScale="90000"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Predixy</a:t>
            </a:r>
            <a:r>
              <a:rPr kumimoji="1" lang="en-US" altLang="zh-CN" dirty="0">
                <a:solidFill>
                  <a:schemeClr val="bg1"/>
                </a:solidFill>
              </a:rPr>
              <a:t>/</a:t>
            </a:r>
            <a:r>
              <a:rPr kumimoji="1" lang="en-US" altLang="zh-CN" dirty="0" err="1">
                <a:solidFill>
                  <a:schemeClr val="bg1"/>
                </a:solidFill>
              </a:rPr>
              <a:t>twemty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zh-CN" altLang="en-US" dirty="0">
                <a:solidFill>
                  <a:schemeClr val="bg1"/>
                </a:solidFill>
              </a:rPr>
              <a:t>集群代理方案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捷径： </a:t>
            </a:r>
            <a:r>
              <a:rPr kumimoji="1" lang="en-US" altLang="zh-CN" dirty="0" err="1"/>
              <a:t>github</a:t>
            </a:r>
            <a:r>
              <a:rPr kumimoji="1" lang="en-US" altLang="zh-CN" dirty="0"/>
              <a:t> + </a:t>
            </a:r>
            <a:r>
              <a:rPr kumimoji="1" lang="zh-CN" altLang="en-US" dirty="0"/>
              <a:t>官方文档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2020.09.10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3904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官方集群方案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E43586-EFBA-6448-A3BC-D6DE73342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565" y="2043647"/>
            <a:ext cx="7486776" cy="46143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C7E450-8171-3840-A21F-199AF27EA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341" y="2043647"/>
            <a:ext cx="3687233" cy="36612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F60DC44-762D-D447-A6DE-563DE636F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341" y="5704914"/>
            <a:ext cx="3449242" cy="130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68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1387FD0-AFB8-C749-830B-FB7CD677E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82" y="867908"/>
            <a:ext cx="4991100" cy="34256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088A45-887F-E847-8669-4F3E16D0B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682" y="1073164"/>
            <a:ext cx="5868534" cy="466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45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5557F3-BEF6-7041-8240-7D77FF47B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924" y="812774"/>
            <a:ext cx="574388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8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6294F3-3965-A14E-8CC7-0ED019896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61" y="0"/>
            <a:ext cx="8799429" cy="52154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AB3ED71-DF97-C04C-935E-8D30A44C2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155" y="4350814"/>
            <a:ext cx="7340557" cy="184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314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Transation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2020.09.07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4FE7393-1D56-CC46-AEBE-350ED3E1B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666" y="4427650"/>
            <a:ext cx="6552546" cy="24303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47E870-5940-484C-9261-7532C29FE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1" y="223574"/>
            <a:ext cx="7806267" cy="429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61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D25878B-5455-4544-BB30-1CB9E08EE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13" y="887400"/>
            <a:ext cx="6277387" cy="43566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7ECDC9E-D85C-954A-865B-0CC64F9D6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333" y="982903"/>
            <a:ext cx="5520267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71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02A73A-7154-D841-A8F2-848F4BC14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734" y="1028582"/>
            <a:ext cx="6627292" cy="237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2593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Java </a:t>
            </a:r>
            <a:r>
              <a:rPr kumimoji="1" lang="en-US" altLang="zh-CN" dirty="0" err="1">
                <a:solidFill>
                  <a:schemeClr val="bg1"/>
                </a:solidFill>
              </a:rPr>
              <a:t>api</a:t>
            </a:r>
            <a:r>
              <a:rPr kumimoji="1" lang="zh-CN" altLang="en-US" dirty="0">
                <a:solidFill>
                  <a:schemeClr val="bg1"/>
                </a:solidFill>
              </a:rPr>
              <a:t>接口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22A3361-8896-1E45-8315-33956A121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700" y="5016500"/>
            <a:ext cx="3860226" cy="9863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43ECBE1-EA4E-904A-8BAD-2ACE8A3C2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333" y="2047761"/>
            <a:ext cx="7019154" cy="257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0870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pub/sub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pub/sub</a:t>
            </a:r>
            <a:r>
              <a:rPr kumimoji="1" lang="zh-CN" altLang="en-US" dirty="0">
                <a:solidFill>
                  <a:schemeClr val="bg1"/>
                </a:solidFill>
              </a:rPr>
              <a:t> 实现聊天室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12112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12 </a:t>
            </a:r>
            <a:r>
              <a:rPr kumimoji="1" lang="zh-CN" altLang="en-US" dirty="0"/>
              <a:t>比较遗憾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13</a:t>
            </a:r>
            <a:r>
              <a:rPr kumimoji="1" lang="zh-CN" altLang="en-US" dirty="0"/>
              <a:t> 也比较遗憾没有内容，其实车上是可以的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158999" y="614383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12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02021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Lets go.   zookeeper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每个节点数据最大</a:t>
            </a:r>
            <a:r>
              <a:rPr kumimoji="1" lang="en-US" altLang="zh-CN" dirty="0"/>
              <a:t>1</a:t>
            </a:r>
            <a:r>
              <a:rPr kumimoji="1" lang="zh-CN" altLang="en-US" dirty="0"/>
              <a:t>兆：网络传输，通信更快，保证高速。使用</a:t>
            </a:r>
            <a:r>
              <a:rPr kumimoji="1" lang="en-US" altLang="zh-CN" dirty="0" err="1"/>
              <a:t>zk</a:t>
            </a:r>
            <a:r>
              <a:rPr kumimoji="1" lang="zh-CN" altLang="en-US" dirty="0"/>
              <a:t>时的场景需要时，读写比高： 很多读，少量写，不然可能就不是</a:t>
            </a:r>
            <a:r>
              <a:rPr kumimoji="1" lang="en-US" altLang="zh-CN" dirty="0" err="1"/>
              <a:t>zk</a:t>
            </a:r>
            <a:r>
              <a:rPr kumimoji="1" lang="zh-CN" altLang="en-US" dirty="0"/>
              <a:t>的最佳使用场景。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高可用意味着，主从同步迅速，所以</a:t>
            </a:r>
            <a:r>
              <a:rPr kumimoji="1" lang="en-US" altLang="zh-CN" dirty="0" err="1"/>
              <a:t>zk</a:t>
            </a:r>
            <a:r>
              <a:rPr kumimoji="1" lang="zh-CN" altLang="en-US" dirty="0"/>
              <a:t>限制节点数据量， 保证速度，提高同步速度，从而提高可用性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14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21635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14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9101563-447A-1146-8792-1958A7D751B9}"/>
              </a:ext>
            </a:extLst>
          </p:cNvPr>
          <p:cNvSpPr txBox="1"/>
          <p:nvPr/>
        </p:nvSpPr>
        <p:spPr>
          <a:xfrm>
            <a:off x="9914467" y="745067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55:</a:t>
            </a:r>
            <a:r>
              <a:rPr kumimoji="1" lang="zh-CN" altLang="en-US" dirty="0"/>
              <a:t> </a:t>
            </a:r>
            <a:r>
              <a:rPr kumimoji="1" lang="en-US" altLang="zh-CN" dirty="0"/>
              <a:t>1.03: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zk</a:t>
            </a:r>
            <a:r>
              <a:rPr kumimoji="1" lang="zh-CN" altLang="en-US" dirty="0"/>
              <a:t>安装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DE311D-207C-2840-8468-FC8B79924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4" y="1164696"/>
            <a:ext cx="3409950" cy="128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054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nothing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15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22111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CE617F-4548-C744-9616-632433112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67" y="1938867"/>
            <a:ext cx="10769600" cy="349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074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F60D25-7C43-C54C-95A4-14E500221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97" y="795866"/>
            <a:ext cx="6372212" cy="438573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8E5EADE-9BCE-E441-833F-3AD6A47126A5}"/>
              </a:ext>
            </a:extLst>
          </p:cNvPr>
          <p:cNvSpPr txBox="1"/>
          <p:nvPr/>
        </p:nvSpPr>
        <p:spPr>
          <a:xfrm>
            <a:off x="988679" y="5029200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Create –s /</a:t>
            </a:r>
            <a:r>
              <a:rPr kumimoji="1" lang="en-US" altLang="zh-CN" dirty="0" err="1"/>
              <a:t>aaa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81C5E9B-88F7-BB42-862D-30C361D9C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666" y="1530615"/>
            <a:ext cx="5967360" cy="182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24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Transation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2020.09.07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FC3F5CF-DEB9-5F45-8E5A-4A187B363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999" y="4264077"/>
            <a:ext cx="7670801" cy="25939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3E8DD15-CE5C-0F45-B565-B1C0CC9DB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856341"/>
            <a:ext cx="7670800" cy="340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941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794342A-1F58-C04E-9426-5DC7CF147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989" y="975229"/>
            <a:ext cx="5907123" cy="50719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DD36AF3-D1CC-C147-9C7D-3A0557001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767" y="1280001"/>
            <a:ext cx="2586567" cy="52515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6913835-6E94-7145-8E4C-3D615A61C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112" y="2396067"/>
            <a:ext cx="4521755" cy="319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5172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17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153391-B2E7-D846-98FD-49FB42C21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61" y="100000"/>
            <a:ext cx="7205133" cy="33576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34E3121-92A0-2C42-9C7C-147AFB203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572" y="396635"/>
            <a:ext cx="5498325" cy="3106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3996676-3DDE-EF49-B644-D4178DFAF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64" y="3457605"/>
            <a:ext cx="6993469" cy="311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212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17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AC28EA8-93B8-F248-919A-31A7BBD0C5BD}"/>
              </a:ext>
            </a:extLst>
          </p:cNvPr>
          <p:cNvSpPr txBox="1"/>
          <p:nvPr/>
        </p:nvSpPr>
        <p:spPr>
          <a:xfrm>
            <a:off x="6872687" y="2257567"/>
            <a:ext cx="920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M:myid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Z: </a:t>
            </a:r>
            <a:r>
              <a:rPr kumimoji="1" lang="en-US" altLang="zh-CN" dirty="0" err="1"/>
              <a:t>zxid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976AFE0-79CF-F844-ACF2-1F6F7759F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96" y="1292916"/>
            <a:ext cx="6781091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102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18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4CB509-F2A1-5F4B-9809-761DA9908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03" y="1018117"/>
            <a:ext cx="6439659" cy="378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120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18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1835516-8DA9-3D4E-9E09-E6821F658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" y="622300"/>
            <a:ext cx="5937460" cy="287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6635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18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D32488D-384D-C94B-A2E9-AC1364048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1938867"/>
            <a:ext cx="7857067" cy="415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124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DP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20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3D6E1B1-C7C9-A74E-9159-C25EEF0AA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132" y="1794934"/>
            <a:ext cx="3422650" cy="237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098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Transation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Pubsub</a:t>
            </a:r>
            <a:r>
              <a:rPr kumimoji="1" lang="en-US" altLang="zh-CN" dirty="0"/>
              <a:t>/</a:t>
            </a:r>
            <a:r>
              <a:rPr kumimoji="1" lang="zh-CN" altLang="en-US" dirty="0"/>
              <a:t>消息订阅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Pipeline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事务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Watch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Muti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discard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Exec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Bloom.so</a:t>
            </a:r>
            <a:r>
              <a:rPr kumimoji="1" lang="en-US" altLang="zh-CN" dirty="0"/>
              <a:t> </a:t>
            </a:r>
            <a:r>
              <a:rPr kumimoji="1" lang="zh-CN" altLang="en-US" dirty="0"/>
              <a:t>安装 启动 使用 算法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缓存淘汰算法：主动：定时随机</a:t>
            </a:r>
            <a:r>
              <a:rPr kumimoji="1" lang="en-US" altLang="zh-CN" dirty="0"/>
              <a:t>20key</a:t>
            </a:r>
            <a:r>
              <a:rPr kumimoji="1" lang="zh-CN" altLang="en-US" dirty="0"/>
              <a:t>，有</a:t>
            </a:r>
            <a:r>
              <a:rPr kumimoji="1" lang="en-US" altLang="zh-CN" dirty="0"/>
              <a:t>25%</a:t>
            </a:r>
            <a:r>
              <a:rPr kumimoji="1" lang="zh-CN" altLang="en-US" dirty="0"/>
              <a:t>过期，再次随机 被动：客户端访问时，校验过期，删除，返回</a:t>
            </a:r>
            <a:r>
              <a:rPr kumimoji="1" lang="en-US" altLang="zh-CN" dirty="0"/>
              <a:t>key</a:t>
            </a:r>
            <a:r>
              <a:rPr kumimoji="1" lang="zh-CN" altLang="en-US" dirty="0"/>
              <a:t>过期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2020.09.07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5824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Transation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缓存淘汰算法：主动：定时随机</a:t>
            </a:r>
            <a:r>
              <a:rPr kumimoji="1" lang="en-US" altLang="zh-CN" dirty="0"/>
              <a:t>20key</a:t>
            </a:r>
            <a:r>
              <a:rPr kumimoji="1" lang="zh-CN" altLang="en-US" dirty="0"/>
              <a:t>，有</a:t>
            </a:r>
            <a:r>
              <a:rPr kumimoji="1" lang="en-US" altLang="zh-CN" dirty="0"/>
              <a:t>25%</a:t>
            </a:r>
            <a:r>
              <a:rPr kumimoji="1" lang="zh-CN" altLang="en-US" dirty="0"/>
              <a:t>过期，再次随机 被动：客户端访问时，校验过期，删除，返回</a:t>
            </a:r>
            <a:r>
              <a:rPr kumimoji="1" lang="en-US" altLang="zh-CN" dirty="0"/>
              <a:t>key</a:t>
            </a:r>
            <a:r>
              <a:rPr kumimoji="1" lang="zh-CN" altLang="en-US" dirty="0"/>
              <a:t>过期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2020.09.07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19BFBD4-3DC2-944A-9C1E-03043110E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4" y="1415726"/>
            <a:ext cx="8906933" cy="116500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AF3D22E-1642-5A4F-BA31-03ACEE2F3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116" y="3702050"/>
            <a:ext cx="7039907" cy="28934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BA37868-D810-9D47-8C37-B72E843C1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4229" y="3939535"/>
            <a:ext cx="2637368" cy="111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10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内存数据持久化概念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命令行；管道重新启动进程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004B314-F235-5543-9A1C-3D642B8BE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226" y="3168637"/>
            <a:ext cx="6434508" cy="349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47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Transation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2020.09.07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5C0CE87-4968-3D46-A850-AE6977525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84" y="987133"/>
            <a:ext cx="4857750" cy="24580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38DD372-081E-F140-951F-684264D2B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573" y="987133"/>
            <a:ext cx="4821767" cy="25252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84F0BC4-9167-C14A-99CB-56BDBAD5C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593" y="3680156"/>
            <a:ext cx="4681732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12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Transation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2020.09.07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FD24F99-F212-4348-A238-067E19568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34" y="1839383"/>
            <a:ext cx="3979333" cy="317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348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电路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电路</Template>
  <TotalTime>57577</TotalTime>
  <Words>482</Words>
  <Application>Microsoft Macintosh PowerPoint</Application>
  <PresentationFormat>宽屏</PresentationFormat>
  <Paragraphs>273</Paragraphs>
  <Slides>46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1" baseType="lpstr">
      <vt:lpstr>宋体</vt:lpstr>
      <vt:lpstr>Arial</vt:lpstr>
      <vt:lpstr>Trebuchet MS</vt:lpstr>
      <vt:lpstr>Tw Cen MT</vt:lpstr>
      <vt:lpstr>电路</vt:lpstr>
      <vt:lpstr>晚上没有整理，基本就忘了当天的内容了</vt:lpstr>
      <vt:lpstr>Redis的Set list hash sorted-set</vt:lpstr>
      <vt:lpstr>redis Transation</vt:lpstr>
      <vt:lpstr>redis Transation</vt:lpstr>
      <vt:lpstr>redis Transation</vt:lpstr>
      <vt:lpstr>redis Transation</vt:lpstr>
      <vt:lpstr>Redis Rdb aof </vt:lpstr>
      <vt:lpstr>redis Transation</vt:lpstr>
      <vt:lpstr>redis Transation</vt:lpstr>
      <vt:lpstr>Redis Rdb aof </vt:lpstr>
      <vt:lpstr>redis Transation</vt:lpstr>
      <vt:lpstr>Redis Rdb aof </vt:lpstr>
      <vt:lpstr>Redis Rdb aof </vt:lpstr>
      <vt:lpstr>Redis Rdb aof </vt:lpstr>
      <vt:lpstr>Redis  </vt:lpstr>
      <vt:lpstr>Redis 集群</vt:lpstr>
      <vt:lpstr>Redis 集群</vt:lpstr>
      <vt:lpstr>Redis 集群</vt:lpstr>
      <vt:lpstr>Redis sentinel</vt:lpstr>
      <vt:lpstr>Redis </vt:lpstr>
      <vt:lpstr>Redis 集群</vt:lpstr>
      <vt:lpstr>Redis 集群</vt:lpstr>
      <vt:lpstr>Redis 集群</vt:lpstr>
      <vt:lpstr>PowerPoint 演示文稿</vt:lpstr>
      <vt:lpstr>Predixy/twemty 集群代理方案</vt:lpstr>
      <vt:lpstr>Redis 官方集群方案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Java api接口</vt:lpstr>
      <vt:lpstr>Redis pub/sub</vt:lpstr>
      <vt:lpstr>PowerPoint 演示文稿</vt:lpstr>
      <vt:lpstr>Lets go.   zookeeper</vt:lpstr>
      <vt:lpstr>PowerPoint 演示文稿</vt:lpstr>
      <vt:lpstr>nothing</vt:lpstr>
      <vt:lpstr>not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DP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259</cp:revision>
  <dcterms:created xsi:type="dcterms:W3CDTF">2020-09-04T00:32:40Z</dcterms:created>
  <dcterms:modified xsi:type="dcterms:W3CDTF">2020-10-28T14:43:03Z</dcterms:modified>
</cp:coreProperties>
</file>